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58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494AA-E315-B785-3B56-262EE54BB2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647B7F4-E953-B805-D615-DDDE0E8DCB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4DA909-A890-C9E8-BE02-C1CACF4E3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4F14-F001-4FFA-BB1D-81FAC360CFC5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1E04B1-4010-7096-6C95-2F41B00EC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84445F-2A5A-B617-D9BE-CF3DCB198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D742-4E86-4633-8DEE-D71AA2A13A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7163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05AA87-72FA-1F4C-644D-1B2F79B61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88C69A2-E7E4-4B9E-F129-FD6C380699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D63729-DC6D-CBEE-E03B-6324D12E6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4F14-F001-4FFA-BB1D-81FAC360CFC5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C8A4CB-45A3-56AE-75AA-94FFB0310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06CB7A-6FCF-460E-2EFA-389622166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D742-4E86-4633-8DEE-D71AA2A13A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079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85A83C1-C054-53DF-B741-5412E638AA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797F929-6E3B-9358-9E1D-DE5904EA9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B5469B-A0EE-56C2-0F43-ABE3C9327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4F14-F001-4FFA-BB1D-81FAC360CFC5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37F00F-8AA9-9F15-98B3-02FCC52F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DCAE32-C123-66A8-AA02-2DA7B0C25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D742-4E86-4633-8DEE-D71AA2A13A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29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DE978F-E7B2-4CF2-00F5-41EF67AA4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70865B-F0DE-E375-E3FF-7AB281D29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F8C5AC-8D31-5296-9B29-6A88E8F8A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4F14-F001-4FFA-BB1D-81FAC360CFC5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F14B84-10CA-145B-B1C4-E7D9BFBD7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A8C345-F711-47FB-E2DF-187A004A6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D742-4E86-4633-8DEE-D71AA2A13A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2100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7963B5-BAC6-C9F6-6B8A-91F1FB789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2541D0-7632-8291-5083-48BBF2C78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C78D89-7AFD-049E-8289-72204D629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4F14-F001-4FFA-BB1D-81FAC360CFC5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9B15A5-621A-5CA3-8FEE-5ABAF3D87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B4D010-C954-8597-42B9-13AD9C733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D742-4E86-4633-8DEE-D71AA2A13A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917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9BE07F-21FE-4339-0016-567EE96BA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CC4000-56EE-90CE-9379-9E9F37F869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A4D39A-A3D4-EF8A-7FC5-D515A2462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210834-9BAF-2B4D-653A-8D57FF4E8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4F14-F001-4FFA-BB1D-81FAC360CFC5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9146D5-05B4-586A-9871-B349834A3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22E432-6A57-5BDD-5993-43E672747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D742-4E86-4633-8DEE-D71AA2A13A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17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99F2F2-E1F5-37F8-EAAC-EDA2356B6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B990C05-B01B-113C-7DE2-D80C5E3FC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4A2E3BC-5EBE-F26F-FE64-803BAA8AD2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39DCEAC-9A71-3F0A-7198-427AB0289E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3EAB0CC-FB56-F608-D3E0-2B8C6EC5DF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8C46F1-9D1C-309D-353D-9D69E50D7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4F14-F001-4FFA-BB1D-81FAC360CFC5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6FD7292-3A09-3FF0-A50B-B4107552D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19A52A0-0DFF-370B-79E4-932252590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D742-4E86-4633-8DEE-D71AA2A13A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81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125E0A-4A02-2DF5-1ABE-6F84FE268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0F2DF5B-A945-8A05-9580-79E14645C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4F14-F001-4FFA-BB1D-81FAC360CFC5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179FA6A-E6AC-1488-38B6-8A03433E7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8D63563-9B9E-999C-FDD5-ACD3E95ED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D742-4E86-4633-8DEE-D71AA2A13A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71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AFCAFA9-8B3D-6A22-D9BD-D02F36E5B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4F14-F001-4FFA-BB1D-81FAC360CFC5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B2C0562-1A22-068E-C83E-C7FD7ACDD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DE6FFE4-BF7B-34B9-9CA5-6FDFB138C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D742-4E86-4633-8DEE-D71AA2A13A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28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C5D2A1-FAB6-1772-43D0-B4C1C6E7E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D70645-965D-A76B-A960-63A6F05B4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9B088DF-81AA-4FF4-1E08-53354D73B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A84ED9-E171-4A43-3699-C3E58EBF5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4F14-F001-4FFA-BB1D-81FAC360CFC5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9D7480E-E84E-DF0F-CDD0-E19D61485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84BA12-E305-C853-F1C5-800A0B7AA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D742-4E86-4633-8DEE-D71AA2A13A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26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F9B2B8-1849-178D-2685-76A2D4AB6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98EC280-6BFC-F4DD-9B66-B3C2F6D816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28E95A2-13C5-A8E8-A374-7E35C784EF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48C896-386B-8DF0-7A69-F2AF77384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4F14-F001-4FFA-BB1D-81FAC360CFC5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BE877B-A097-5DBA-B119-21B6118F8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CEE1AD0-942B-2070-7B1B-EC105D496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D742-4E86-4633-8DEE-D71AA2A13A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73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CFEB0AA-0DF0-F96A-F155-D7A0D8B33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B0900C-A8C3-34E3-8E33-12F31F1A1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CBE2C1-4F55-838B-23D0-6D4AB29BDB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74F14-F001-4FFA-BB1D-81FAC360CFC5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8123E8-0AF8-DFC5-AA8F-932054ADBB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4250F7-6AB4-B83F-E668-A4F3FEC3A7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FD742-4E86-4633-8DEE-D71AA2A13A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690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CustomShape 1"/>
          <p:cNvSpPr/>
          <p:nvPr/>
        </p:nvSpPr>
        <p:spPr>
          <a:xfrm>
            <a:off x="1006920" y="3429000"/>
            <a:ext cx="9140400" cy="43518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fr-FR" dirty="0"/>
              <a:t>Exemple première planche</a:t>
            </a:r>
          </a:p>
        </p:txBody>
      </p:sp>
      <p:sp>
        <p:nvSpPr>
          <p:cNvPr id="549" name="CustomShape 2"/>
          <p:cNvSpPr/>
          <p:nvPr/>
        </p:nvSpPr>
        <p:spPr>
          <a:xfrm>
            <a:off x="1678768" y="2430188"/>
            <a:ext cx="3463920" cy="456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>
              <a:lnSpc>
                <a:spcPct val="90000"/>
              </a:lnSpc>
              <a:spcAft>
                <a:spcPts val="601"/>
              </a:spcAft>
            </a:pPr>
            <a:r>
              <a:rPr lang="en-US" sz="3800" b="1" spc="-1" dirty="0" err="1">
                <a:solidFill>
                  <a:srgbClr val="000000"/>
                </a:solidFill>
                <a:latin typeface="Calibri"/>
                <a:ea typeface="DejaVu Sans"/>
              </a:rPr>
              <a:t>Irlande</a:t>
            </a:r>
            <a:r>
              <a:rPr lang="en-US" sz="3800" b="1" spc="-1" dirty="0">
                <a:solidFill>
                  <a:srgbClr val="000000"/>
                </a:solidFill>
                <a:latin typeface="Calibri"/>
                <a:ea typeface="DejaVu Sans"/>
              </a:rPr>
              <a:t> 2-16 </a:t>
            </a:r>
            <a:r>
              <a:rPr lang="en-US" sz="3800" b="1" spc="-1" dirty="0" err="1">
                <a:solidFill>
                  <a:srgbClr val="000000"/>
                </a:solidFill>
                <a:latin typeface="Calibri"/>
                <a:ea typeface="DejaVu Sans"/>
              </a:rPr>
              <a:t>juillet</a:t>
            </a:r>
            <a:r>
              <a:rPr lang="en-US" sz="3800" b="1" spc="-1" dirty="0">
                <a:solidFill>
                  <a:srgbClr val="000000"/>
                </a:solidFill>
                <a:latin typeface="Calibri"/>
                <a:ea typeface="DejaVu Sans"/>
              </a:rPr>
              <a:t> 2022 Kinsale-Galway </a:t>
            </a:r>
          </a:p>
          <a:p>
            <a:pPr>
              <a:lnSpc>
                <a:spcPct val="90000"/>
              </a:lnSpc>
              <a:spcAft>
                <a:spcPts val="601"/>
              </a:spcAft>
            </a:pPr>
            <a:endParaRPr lang="fr-FR" sz="3800" spc="-1" dirty="0">
              <a:latin typeface="Arial"/>
            </a:endParaRPr>
          </a:p>
          <a:p>
            <a:pPr>
              <a:lnSpc>
                <a:spcPct val="90000"/>
              </a:lnSpc>
              <a:spcAft>
                <a:spcPts val="601"/>
              </a:spcAft>
            </a:pPr>
            <a:r>
              <a:rPr lang="en-US" b="1" spc="-1" dirty="0" err="1">
                <a:solidFill>
                  <a:srgbClr val="000000"/>
                </a:solidFill>
                <a:latin typeface="Calibri"/>
                <a:ea typeface="DejaVu Sans"/>
              </a:rPr>
              <a:t>CdB</a:t>
            </a:r>
            <a:r>
              <a:rPr lang="en-US" b="1" spc="-1" dirty="0">
                <a:solidFill>
                  <a:srgbClr val="000000"/>
                </a:solidFill>
                <a:latin typeface="Calibri"/>
                <a:ea typeface="DejaVu Sans"/>
              </a:rPr>
              <a:t> Bernard </a:t>
            </a:r>
            <a:r>
              <a:rPr lang="en-US" b="1" spc="-1" dirty="0" err="1">
                <a:solidFill>
                  <a:srgbClr val="000000"/>
                </a:solidFill>
                <a:latin typeface="Calibri"/>
                <a:ea typeface="DejaVu Sans"/>
              </a:rPr>
              <a:t>Guiot</a:t>
            </a:r>
            <a:endParaRPr lang="fr-FR" spc="-1" dirty="0">
              <a:latin typeface="Arial"/>
            </a:endParaRPr>
          </a:p>
        </p:txBody>
      </p:sp>
      <p:pic>
        <p:nvPicPr>
          <p:cNvPr id="550" name="Image 2" descr="Une image contenant carte&#10;&#10;Description générée automatiquement"/>
          <p:cNvPicPr/>
          <p:nvPr/>
        </p:nvPicPr>
        <p:blipFill>
          <a:blip r:embed="rId2"/>
          <a:srcRect l="9945" r="15105"/>
          <a:stretch/>
        </p:blipFill>
        <p:spPr>
          <a:xfrm>
            <a:off x="8140148" y="3428999"/>
            <a:ext cx="2524252" cy="4033847"/>
          </a:xfrm>
          <a:prstGeom prst="rect">
            <a:avLst/>
          </a:prstGeom>
          <a:ln w="0">
            <a:noFill/>
          </a:ln>
        </p:spPr>
      </p:pic>
      <p:pic>
        <p:nvPicPr>
          <p:cNvPr id="551" name="Image 550"/>
          <p:cNvPicPr/>
          <p:nvPr/>
        </p:nvPicPr>
        <p:blipFill>
          <a:blip r:embed="rId3"/>
          <a:stretch/>
        </p:blipFill>
        <p:spPr>
          <a:xfrm>
            <a:off x="0" y="164943"/>
            <a:ext cx="1006920" cy="1112760"/>
          </a:xfrm>
          <a:prstGeom prst="rect">
            <a:avLst/>
          </a:prstGeom>
          <a:ln w="0"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E56346A-C9D7-0FC5-FB37-29869577F2D5}"/>
              </a:ext>
            </a:extLst>
          </p:cNvPr>
          <p:cNvSpPr txBox="1">
            <a:spLocks/>
          </p:cNvSpPr>
          <p:nvPr/>
        </p:nvSpPr>
        <p:spPr>
          <a:xfrm>
            <a:off x="1006920" y="67829"/>
            <a:ext cx="10730948" cy="271600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RETEX croisières : 3 planches MAX = 3’ Max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(faire plus court encore pour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nav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d’une semaine sauf point saillant à développer)</a:t>
            </a:r>
            <a:b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Etre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 synthétique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enlever les coups de cœur (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sorry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!) </a:t>
            </a:r>
            <a:b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planche 1 : croisière x –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cdb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y – dates + parcours 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cf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ci-dessous</a:t>
            </a:r>
            <a:b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- planche 2 : synthèse croisière sous forme de tableau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cf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planche suivante</a:t>
            </a:r>
            <a:b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- planche 3 : Points saillants positifs et/ou négatifs : ex. développement incident(s) mais aussi éléments de navigation à retenir </a:t>
            </a:r>
            <a:r>
              <a:rPr lang="fr-FR" sz="2000" i="1" dirty="0">
                <a:latin typeface="Arial" panose="020B0604020202020204" pitchFamily="34" charset="0"/>
                <a:cs typeface="Arial" panose="020B0604020202020204" pitchFamily="34" charset="0"/>
              </a:rPr>
              <a:t>:  Ex  Loueur à écarter dans le futur pour x raison, ou Hébrides extérieures désormais dotées de petites marinas bien équipées : </a:t>
            </a:r>
            <a:r>
              <a:rPr lang="fr-F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Tarbert</a:t>
            </a:r>
            <a:r>
              <a:rPr lang="fr-FR" sz="2000" i="1" dirty="0">
                <a:latin typeface="Arial" panose="020B0604020202020204" pitchFamily="34" charset="0"/>
                <a:cs typeface="Arial" panose="020B0604020202020204" pitchFamily="34" charset="0"/>
              </a:rPr>
              <a:t>, Loch </a:t>
            </a:r>
            <a:r>
              <a:rPr lang="fr-F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Boisdale</a:t>
            </a:r>
            <a:r>
              <a:rPr lang="fr-FR" sz="20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Castlebay</a:t>
            </a:r>
            <a:r>
              <a:rPr lang="fr-FR" sz="20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Photos et cartes OK si illustrent le propos et n’augmentent pas le nombre de planches.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F9FAAB-6E6A-9B9B-D9AC-665A0C15A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40" y="144739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dirty="0"/>
              <a:t>Tableau synthétique REX croisière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D7AB5B5B-EB22-FC3F-B781-69A480CC2D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437432"/>
              </p:ext>
            </p:extLst>
          </p:nvPr>
        </p:nvGraphicFramePr>
        <p:xfrm>
          <a:off x="1097280" y="1287707"/>
          <a:ext cx="10099040" cy="4762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2951">
                  <a:extLst>
                    <a:ext uri="{9D8B030D-6E8A-4147-A177-3AD203B41FA5}">
                      <a16:colId xmlns:a16="http://schemas.microsoft.com/office/drawing/2014/main" val="4127731442"/>
                    </a:ext>
                  </a:extLst>
                </a:gridCol>
                <a:gridCol w="8366089">
                  <a:extLst>
                    <a:ext uri="{9D8B030D-6E8A-4147-A177-3AD203B41FA5}">
                      <a16:colId xmlns:a16="http://schemas.microsoft.com/office/drawing/2014/main" val="381861603"/>
                    </a:ext>
                  </a:extLst>
                </a:gridCol>
              </a:tblGrid>
              <a:tr h="880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 dirty="0">
                          <a:effectLst/>
                        </a:rPr>
                        <a:t>Retour d’expérience 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>
                          <a:effectLst/>
                        </a:rPr>
                        <a:t>Croisière xxxx -xxxxx du yyyyy au yyyyy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2687220"/>
                  </a:ext>
                </a:extLst>
              </a:tr>
              <a:tr h="631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>
                          <a:effectLst/>
                        </a:rPr>
                        <a:t>Loueur  (si pas Boavista)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 dirty="0">
                          <a:effectLst/>
                        </a:rPr>
                        <a:t>Nom – commentaires 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8741396"/>
                  </a:ext>
                </a:extLst>
              </a:tr>
              <a:tr h="3084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>
                          <a:effectLst/>
                        </a:rPr>
                        <a:t>Bateau 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>
                          <a:effectLst/>
                        </a:rPr>
                        <a:t> 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3654741"/>
                  </a:ext>
                </a:extLst>
              </a:tr>
              <a:tr h="631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 dirty="0">
                          <a:effectLst/>
                        </a:rPr>
                        <a:t>Zone de navigation 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>
                          <a:effectLst/>
                        </a:rPr>
                        <a:t>Ex Lofoten-Vesteralen   + commentaires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3172000"/>
                  </a:ext>
                </a:extLst>
              </a:tr>
              <a:tr h="3084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>
                          <a:effectLst/>
                        </a:rPr>
                        <a:t>Météo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>
                          <a:effectLst/>
                        </a:rPr>
                        <a:t> 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5758816"/>
                  </a:ext>
                </a:extLst>
              </a:tr>
              <a:tr h="3084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>
                          <a:effectLst/>
                        </a:rPr>
                        <a:t>Route 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 dirty="0">
                          <a:effectLst/>
                        </a:rPr>
                        <a:t>Distance parcourue, ratio voile/moteur, nuits de navigation, journées à terre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6572330"/>
                  </a:ext>
                </a:extLst>
              </a:tr>
              <a:tr h="3084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>
                          <a:effectLst/>
                        </a:rPr>
                        <a:t>Equipage 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>
                          <a:effectLst/>
                        </a:rPr>
                        <a:t>Nombre, expérience, motivations, ambiance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5936672"/>
                  </a:ext>
                </a:extLst>
              </a:tr>
              <a:tr h="440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>
                          <a:effectLst/>
                        </a:rPr>
                        <a:t>Membres d’équipage à valoriser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>
                          <a:effectLst/>
                        </a:rPr>
                        <a:t>Futurs CDB, et/ou équipiers intéressés à s’impliquer dans gestion ou hivernage. 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6436734"/>
                  </a:ext>
                </a:extLst>
              </a:tr>
              <a:tr h="3084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>
                          <a:effectLst/>
                        </a:rPr>
                        <a:t>Bilan</a:t>
                      </a:r>
                      <a:endParaRPr lang="fr-F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 dirty="0">
                          <a:effectLst/>
                        </a:rPr>
                        <a:t>Commentaires généraux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1877203"/>
                  </a:ext>
                </a:extLst>
              </a:tr>
              <a:tr h="631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 dirty="0">
                          <a:effectLst/>
                        </a:rPr>
                        <a:t>Suggestions d’amélioration 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 dirty="0">
                          <a:effectLst/>
                        </a:rPr>
                        <a:t>Location, équipements, parcours, documents fournis par le GIC etc.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4140894"/>
                  </a:ext>
                </a:extLst>
              </a:tr>
            </a:tbl>
          </a:graphicData>
        </a:graphic>
      </p:graphicFrame>
      <p:sp>
        <p:nvSpPr>
          <p:cNvPr id="3" name="Titre 1">
            <a:extLst>
              <a:ext uri="{FF2B5EF4-FFF2-40B4-BE49-F238E27FC236}">
                <a16:creationId xmlns:a16="http://schemas.microsoft.com/office/drawing/2014/main" id="{D33DC0DE-ACD6-6D4B-1062-607F2E66C155}"/>
              </a:ext>
            </a:extLst>
          </p:cNvPr>
          <p:cNvSpPr txBox="1">
            <a:spLocks/>
          </p:cNvSpPr>
          <p:nvPr/>
        </p:nvSpPr>
        <p:spPr>
          <a:xfrm>
            <a:off x="430696" y="57057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b="1" i="1" dirty="0"/>
              <a:t>Commentaire : vous pouvez ne pas utiliser le tableau qui est fourni ci-dessus. Mais dans ce cas  merci de respecter l’ordre des items sans dépasser 1 planche.</a:t>
            </a:r>
          </a:p>
        </p:txBody>
      </p:sp>
    </p:spTree>
    <p:extLst>
      <p:ext uri="{BB962C8B-B14F-4D97-AF65-F5344CB8AC3E}">
        <p14:creationId xmlns:p14="http://schemas.microsoft.com/office/powerpoint/2010/main" val="345680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CF1E74-7349-B4C2-D3CD-B3705717A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3</a:t>
            </a:r>
            <a:r>
              <a:rPr lang="fr-FR" sz="3600" baseline="30000" dirty="0"/>
              <a:t>ème</a:t>
            </a:r>
            <a:r>
              <a:rPr lang="fr-FR" sz="3600" dirty="0"/>
              <a:t> planche : Points saillants à retenir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63C8EC-CBCA-970B-27B2-2483DC8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89974" cy="495286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Libre choix : Points saillants positifs et/ou négatifs : développement sur  incident(s) avec ce qu’il faut retenir pour progresser mais aussi éléments de navigation ou de zone à retenir, etc. :  </a:t>
            </a:r>
          </a:p>
          <a:p>
            <a:pPr marL="0" indent="0">
              <a:buNone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 Quelques exemples  : 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Loueur à écarter pour xx raison(s), 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Location catamaran : bien vérifier (et photographier) au check-in l’état des pièces sujettes à usure rapide (poulie drisse de Gd-voile à corne, chariots d’écoute).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Prise de corps-mort dans hélice : conditions incident, déroulé interventions, ce qu’il faut retenir, recommandations?  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Problème(s) équipage : analyse, recommandations</a:t>
            </a:r>
          </a:p>
          <a:p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Ullapool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: nouvelle marina en voie d’achèvement, lieu de passation à l’avenir?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2400" i="1" dirty="0">
                <a:latin typeface="Arial" panose="020B0604020202020204" pitchFamily="34" charset="0"/>
                <a:cs typeface="Arial" panose="020B0604020202020204" pitchFamily="34" charset="0"/>
              </a:rPr>
              <a:t>Commentaire : l’orientation du contenu de cette planche doit être comment progresser, comment améliorer, que retenir de positif pour l’avenir?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13221106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427</Words>
  <Application>Microsoft Office PowerPoint</Application>
  <PresentationFormat>Grand écran</PresentationFormat>
  <Paragraphs>38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Thème Office</vt:lpstr>
      <vt:lpstr>Présentation PowerPoint</vt:lpstr>
      <vt:lpstr>Tableau synthétique REX croisière</vt:lpstr>
      <vt:lpstr>3ème planche : Points saillants à retenir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 carlier</dc:creator>
  <cp:lastModifiedBy>antoine carlier</cp:lastModifiedBy>
  <cp:revision>4</cp:revision>
  <dcterms:created xsi:type="dcterms:W3CDTF">2023-10-10T14:21:04Z</dcterms:created>
  <dcterms:modified xsi:type="dcterms:W3CDTF">2023-10-18T10:47:50Z</dcterms:modified>
</cp:coreProperties>
</file>